
<file path=[Content_Types].xml><?xml version="1.0" encoding="utf-8"?>
<Types xmlns="http://schemas.openxmlformats.org/package/2006/content-types">
  <Default ContentType="application/xml" Extension="xml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</p:sldIdLst>
  <p:sldSz cy="10058400" cx="77724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3168">
          <p15:clr>
            <a:srgbClr val="A4A3A4"/>
          </p15:clr>
        </p15:guide>
        <p15:guide id="2" pos="1728">
          <p15:clr>
            <a:srgbClr val="A4A3A4"/>
          </p15:clr>
        </p15:guide>
        <p15:guide id="3" pos="288">
          <p15:clr>
            <a:srgbClr val="9AA0A6"/>
          </p15:clr>
        </p15:guide>
        <p15:guide id="4" orient="horz" pos="291">
          <p15:clr>
            <a:srgbClr val="9AA0A6"/>
          </p15:clr>
        </p15:guide>
        <p15:guide id="5" pos="4608">
          <p15:clr>
            <a:srgbClr val="9AA0A6"/>
          </p15:clr>
        </p15:guide>
        <p15:guide id="6" orient="horz" pos="6045">
          <p15:clr>
            <a:srgbClr val="9AA0A6"/>
          </p15:clr>
        </p15:guide>
        <p15:guide id="7" orient="horz" pos="521">
          <p15:clr>
            <a:srgbClr val="9AA0A6"/>
          </p15:clr>
        </p15:guide>
        <p15:guide id="8" pos="3168">
          <p15:clr>
            <a:srgbClr val="9AA0A6"/>
          </p15:clr>
        </p15:guide>
        <p15:guide id="9" pos="2448">
          <p15:clr>
            <a:srgbClr val="9AA0A6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3168" orient="horz"/>
        <p:guide pos="1728"/>
        <p:guide pos="288"/>
        <p:guide pos="291" orient="horz"/>
        <p:guide pos="4608"/>
        <p:guide pos="6045" orient="horz"/>
        <p:guide pos="521" orient="horz"/>
        <p:guide pos="3168"/>
        <p:guide pos="2448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1ee26220347_0_0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1ee26220347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90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Develop your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idea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first!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Divide your clay into four pieces: one for a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base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, two for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coils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, and one for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everything else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and for emergencies.</a:t>
            </a:r>
            <a:endParaRPr sz="90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Make the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bottom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: a disc of clay that is 1-1.5 cm thick and 7-10 cm in diameter.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Store any leftovers 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in your bag. 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Stretch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the coils by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spreading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your fingers while rolling.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Smooth your coils together using only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one finger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or one thumb. 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Don’t pinch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on either side because you will make your pot very dry and thin.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Add a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foot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by attaching a coil.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Scribe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and then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trim the lip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. 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Coat your pot with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white slip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. Let it dry and add coats until there are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no streaks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.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首先发展您的想法！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将您的粘土分为四个：一个用于底座，两个用于线圈，另一个用于其他所有物品和紧急情况。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使底部：粘土圆盘厚1-1.5厘米，直径为7-10厘米。将所有剩菜存放在您的包中。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滚动时通过手指张开手指来拉伸线圈。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仅使用一根手指或一只拇指一起将线圈平滑在一起。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不要在两边捏，因为您会使锅非常干燥。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通过连接线圈加入一只脚。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抄写员，然后修剪嘴唇。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用白色滑涂锅。让它干燥并加入外套，直到没有条纹为止。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g3a067bc4b7d_0_0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7" name="Google Shape;57;g3a067bc4b7d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90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Develop your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idea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first!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Divide your clay into four pieces: one for a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base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, two for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coils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, and one for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everything else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and for emergencies.</a:t>
            </a:r>
            <a:endParaRPr sz="90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Make the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bottom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: a disc of clay that is 1-1.5 cm thick and 7-10 cm in diameter.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Store any leftovers 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in your bag. 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Stretch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the coils by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spreading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your fingers while rolling.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Smooth your coils together using only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one finger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or one thumb. 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Don’t pinch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on either side because you will make your pot very dry and thin.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Add a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foot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by attaching a coil.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Scribe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and then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trim the lip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. 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Coat your pot with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white slip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. Let it dry and add coats until there are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no streaks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.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首先发展您的想法！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将您的粘土分为四个：一个用于底座，两个用于线圈，另一个用于其他所有物品和紧急情况。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使底部：粘土圆盘厚1-1.5厘米，直径为7-10厘米。将所有剩菜存放在您的包中。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滚动时通过手指张开手指来拉伸线圈。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仅使用一根手指或一只拇指一起将线圈平滑在一起。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不要在两边捏，因为您会使锅非常干燥。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通过连接线圈加入一只脚。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抄写员，然后修剪嘴唇。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用白色滑涂锅。让它干燥并加入外套，直到没有条纹为止。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64952" y="1456058"/>
            <a:ext cx="7242600" cy="4014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64945" y="5542289"/>
            <a:ext cx="7242600" cy="1550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64945" y="2163089"/>
            <a:ext cx="7242600" cy="3839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64945" y="6164351"/>
            <a:ext cx="7242600" cy="2543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64945" y="4206107"/>
            <a:ext cx="7242600" cy="164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64945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107540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64945" y="1086507"/>
            <a:ext cx="2386800" cy="1477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64945" y="2717440"/>
            <a:ext cx="2386800" cy="6217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16713" y="880293"/>
            <a:ext cx="5412600" cy="799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886200" y="-244"/>
            <a:ext cx="3886200" cy="10058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25675" y="2411542"/>
            <a:ext cx="3438300" cy="2898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25675" y="5481569"/>
            <a:ext cx="3438300" cy="2415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198575" y="1415969"/>
            <a:ext cx="3261600" cy="722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64945" y="8273124"/>
            <a:ext cx="5099100" cy="1183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/>
        </p:nvSpPr>
        <p:spPr>
          <a:xfrm>
            <a:off x="457200" y="461700"/>
            <a:ext cx="6858000" cy="9135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4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Clay vessel evaluation criteria</a:t>
            </a:r>
            <a:endParaRPr b="1" sz="240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 sz="18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Vigezo vya tathmini ya chombo cha udongo</a:t>
            </a:r>
            <a:endParaRPr b="1" i="1" sz="240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50">
              <a:solidFill>
                <a:schemeClr val="dk1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Clay skills: </a:t>
            </a:r>
            <a:r>
              <a:rPr lang="en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The strength, balance, and surface finish of your clay vessel.</a:t>
            </a:r>
            <a:endParaRPr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i="1" lang="en" sz="12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Ujuzi wa udongo:</a:t>
            </a:r>
            <a:r>
              <a:rPr i="1" lang="en" sz="12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 Nguvu, usawa, na kumaliza uso wa chombo chako cha udongo.</a:t>
            </a:r>
            <a:endParaRPr i="1" sz="1200">
              <a:solidFill>
                <a:srgbClr val="999999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Quality of carving: </a:t>
            </a:r>
            <a:r>
              <a:rPr lang="en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The complexity, quality, fullness, and craft of the patterns and line drawing on your vessel.</a:t>
            </a:r>
            <a:endParaRPr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i="1" lang="en" sz="12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Ubora wa kuchonga: </a:t>
            </a:r>
            <a:r>
              <a:rPr i="1" lang="en" sz="12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Utata, ubora, utimilifu, na ufundi wa ruwaza na mchoro wa mstari kwenye chombo chako.</a:t>
            </a:r>
            <a:endParaRPr i="1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Daily clean-up habits: </a:t>
            </a:r>
            <a:r>
              <a:rPr lang="en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Cleaning your table and floor so it is clean and has no streaks.</a:t>
            </a:r>
            <a:endParaRPr>
              <a:solidFill>
                <a:schemeClr val="dk1"/>
              </a:solidFill>
              <a:highlight>
                <a:srgbClr val="FFFFFF"/>
              </a:highlight>
              <a:latin typeface="Cabin"/>
              <a:ea typeface="Cabin"/>
              <a:cs typeface="Cabin"/>
              <a:sym typeface="Cabin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en" sz="12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Mazoea ya kusafisha kila siku: </a:t>
            </a:r>
            <a:r>
              <a:rPr i="1" lang="en" sz="12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Kusafisha meza na sakafu yako ili iwe safi na haina michirizi.</a:t>
            </a:r>
            <a:endParaRPr i="1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05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05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05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0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Vocabulary for the clay vessel</a:t>
            </a:r>
            <a:endParaRPr b="1" sz="200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1" lang="en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Msamiati wa chombo cha udongo</a:t>
            </a:r>
            <a:endParaRPr i="1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050">
              <a:solidFill>
                <a:schemeClr val="dk1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apron	a piece of cloth that you wear to protect your clothes from getting dirty.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aproni	kipande cha kitambaa unachovaa kulinda nguo zako zisichafuke.</a:t>
            </a:r>
            <a:endParaRPr i="1"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carving	scratching into clay to change its shape or to make a picture or pattern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kuchonga	kukwangua kwenye udongo ili kubadilisha umbo lake au kutengeneza picha au muundo</a:t>
            </a:r>
            <a:endParaRPr i="1"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ceramic	a material that starts soft like clay, but then becomes very hard after it is cooked to a very high temperature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kauri	nyenzo ambayo huanza laini kama udongo, lakini inakuwa ngumu sana baada ya kupikwa kwa joto la juu sana.</a:t>
            </a:r>
            <a:endParaRPr i="1"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clay	a soft material used for making pots, bricks, and sculptures that becomes very hard when it is heated up. 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udongo	nyenzo laini inayotumika kutengenezea vyungu, matofali, na sanamu ambayo huwa ngumu sana inapopashwa moto. </a:t>
            </a:r>
            <a:endParaRPr i="1"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coil	a thin piece of clay that looks like a snake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koili	kipande chembamba cha udongo kinachofanana na nyoka</a:t>
            </a:r>
            <a:endParaRPr i="1"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earthenware	a kind of clay that is fired to a lower temperature and that needs to be glazed before becoming watertight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udongo	aina ya udongo unaochomwa kwa joto la chini na unaohitaji kuangaziwa kabla ya kuzuia maji.</a:t>
            </a:r>
            <a:endParaRPr i="1"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foot	the bottom of a pot where it sits on a table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mguu	chini ya chungu ambapo inakaa juu ya meza</a:t>
            </a:r>
            <a:endParaRPr i="1"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glaze	a material that you can paint onto ceramic that turns into glass when fired in a kiln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glaze	nyenzo ambayo unaweza kupaka kwenye kauri ambayo hubadilika kuwa glasi inapochomwa kwenye tanuru</a:t>
            </a:r>
            <a:endParaRPr i="1"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glazing	for clay: brushing on a paint-like layer to a pot that will later become a layer of glass; for painting: using very thin transparent layers of paint to change the colour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ukaushaji	kwa udongo: kupiga mswaki kwenye safu inayofanana na rangi hadi kwenye sufuria ambayo baadaye itakuwa safu ya glasi; kwa uchoraji: kutumia tabaka nyembamba sana za uwazi za rangi ili kubadilisha rangi</a:t>
            </a:r>
            <a:endParaRPr i="1"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handle	the part of something that is used to lift or carry it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shika	sehemu ya kitu kinachotumika kuinua au kubeba</a:t>
            </a:r>
            <a:endParaRPr i="1"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kiln	an oven used to heat up clay enough to become a hard ceramic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7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tanuru	tanuri inayotumika kupasha moto udongo kiasi cha kuwa kauri ngumu</a:t>
            </a:r>
            <a:endParaRPr b="1" i="1" sz="90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4"/>
          <p:cNvSpPr txBox="1"/>
          <p:nvPr/>
        </p:nvSpPr>
        <p:spPr>
          <a:xfrm>
            <a:off x="457200" y="461700"/>
            <a:ext cx="6858000" cy="9135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-1485900" lvl="0" marL="1485900" marR="25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lid	the top of a pot that you can take off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kifuniko	sehemu ya juu ya sufuria ambayo unaweza kuivua</a:t>
            </a:r>
            <a:endParaRPr i="1"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lip	the top edge of a pot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mdomo	ukingo wa juu wa chungu</a:t>
            </a:r>
            <a:endParaRPr i="1"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paddling	hitting clay with wood to make it stronger, smoother, and a better shape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kupiga kasia	kugonga udongo kwa mbao ili kuufanya kuwa na nguvu zaidi, laini, na umbo bora zaidi</a:t>
            </a:r>
            <a:endParaRPr i="1"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pattern	a drawing that repeats in a beautiful way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muundo	mchoro unaojirudia kwa njia nzuri</a:t>
            </a:r>
            <a:endParaRPr i="1"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pinch	squeezing something between your thumb and finger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Bana	kubana kitu kati ya kidole gumba na kidole</a:t>
            </a:r>
            <a:endParaRPr i="1"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rib	a piece of silicone or wood used to smoothly shape some clay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ubavu	kipande cha silikoni au mbao inayotumika kutengeneza udongo vizuri</a:t>
            </a:r>
            <a:endParaRPr i="1"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score	carve Xs or parallel lines to help join clay together with slip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alama	kuchonga Xs ​​au mistari sambamba kusaidia kuunganisha udongo pamoja na kuteleza</a:t>
            </a:r>
            <a:endParaRPr i="1"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scraper	a piece of thin metal or plastic used to shave off thin pieces of clay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mpapuro	kipande cha chuma chembamba au plastiki inayotumika kunyoa vipande vyembamba vya udongo.</a:t>
            </a:r>
            <a:endParaRPr i="1"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scribe	mark an even and straight line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mwandishi	weka alama kwenye mstari ulio sawa na ulionyooka</a:t>
            </a:r>
            <a:endParaRPr i="1"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shave	scrape bumps and fuzz from the surface of something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kunyoa	futa matuta na fuzz kutoka kwenye uso wa kitu</a:t>
            </a:r>
            <a:endParaRPr i="1"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slip	a liquid clay that you can use like glue to attach things together, or paint onto your clay to change its colour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kuteleza	udongo wa kimiminika ambao unaweza kutumia kama gundi kuunganisha vitu pamoja, au kupaka rangi kwenye udongo wako ili kubadilisha rangi yake.</a:t>
            </a:r>
            <a:endParaRPr i="1"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stretch	pulling something to make it longer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nyosha	kuvuta kitu ili kukifanya kirefu zaidi</a:t>
            </a:r>
            <a:endParaRPr i="1"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terracotta	an unglazed reddish-brown earthenware clay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terracotta	udongo wa udongo usio na rangi nyekundu-kahawia</a:t>
            </a:r>
            <a:endParaRPr i="1"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transfer	to move or copy something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kuhamisha	kuhamisha au kunakili kitu</a:t>
            </a:r>
            <a:endParaRPr i="1"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trim	remove extra clay with a tool</a:t>
            </a:r>
            <a:endParaRPr sz="1050">
              <a:solidFill>
                <a:schemeClr val="dk1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7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punguza	ondoa udongo wa ziada kwa chombo</a:t>
            </a:r>
            <a:endParaRPr b="1" i="1" sz="90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